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81" r:id="rId11"/>
    <p:sldId id="282" r:id="rId12"/>
    <p:sldId id="285" r:id="rId13"/>
    <p:sldId id="286" r:id="rId14"/>
    <p:sldId id="284" r:id="rId15"/>
    <p:sldId id="283" r:id="rId16"/>
    <p:sldId id="268" r:id="rId17"/>
    <p:sldId id="269" r:id="rId18"/>
    <p:sldId id="270" r:id="rId19"/>
    <p:sldId id="271" r:id="rId20"/>
    <p:sldId id="272" r:id="rId21"/>
    <p:sldId id="301" r:id="rId22"/>
    <p:sldId id="295" r:id="rId23"/>
    <p:sldId id="296" r:id="rId24"/>
    <p:sldId id="297" r:id="rId25"/>
    <p:sldId id="298" r:id="rId26"/>
    <p:sldId id="300" r:id="rId27"/>
    <p:sldId id="299" r:id="rId28"/>
    <p:sldId id="292" r:id="rId29"/>
    <p:sldId id="291" r:id="rId30"/>
    <p:sldId id="293" r:id="rId31"/>
    <p:sldId id="294" r:id="rId32"/>
    <p:sldId id="302" r:id="rId33"/>
    <p:sldId id="264" r:id="rId34"/>
    <p:sldId id="279" r:id="rId35"/>
    <p:sldId id="274" r:id="rId36"/>
    <p:sldId id="28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39" autoAdjust="0"/>
  </p:normalViewPr>
  <p:slideViewPr>
    <p:cSldViewPr snapToGrid="0">
      <p:cViewPr varScale="1">
        <p:scale>
          <a:sx n="71" d="100"/>
          <a:sy n="71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-37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0ADF-6D07-40F2-AC9D-009FDF941351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3E4E5-B21E-4225-B595-3DEA2C35B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3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forces.com/submissions/GMyhf/page/1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http://blog.greenwicher.com/2017/01/03/codeforces-problemset/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54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2019/11/3 22:24:30 -- 22:49:00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https://docs.python.org/2/library/operator.html#operator.itemgetter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4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https://www.crummy.com/software/BeautifulSoup/bs4/doc/#find-all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24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7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#!/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/bin/</a:t>
            </a:r>
            <a:r>
              <a:rPr lang="en-US" altLang="zh-CN" dirty="0" err="1" smtClean="0"/>
              <a:t>env</a:t>
            </a:r>
            <a:r>
              <a:rPr lang="en-US" altLang="zh-CN" dirty="0" smtClean="0"/>
              <a:t> python3</a:t>
            </a:r>
          </a:p>
          <a:p>
            <a:r>
              <a:rPr lang="en-US" altLang="zh-CN" dirty="0" smtClean="0"/>
              <a:t># -*- coding: utf-8 -*-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#http://blog.greenwicher.com/2017/01/03/</a:t>
            </a:r>
            <a:r>
              <a:rPr lang="en-US" altLang="zh-CN" dirty="0" err="1" smtClean="0"/>
              <a:t>codeforces-problemset</a:t>
            </a:r>
            <a:r>
              <a:rPr lang="en-US" altLang="zh-CN" dirty="0" smtClean="0"/>
              <a:t>/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"""</a:t>
            </a:r>
          </a:p>
          <a:p>
            <a:r>
              <a:rPr lang="en-US" altLang="zh-CN" dirty="0" smtClean="0"/>
              <a:t>Created on Tue Jan  3 10:29:52 2017 by </a:t>
            </a:r>
            <a:r>
              <a:rPr lang="en-US" altLang="zh-CN" dirty="0" err="1" smtClean="0"/>
              <a:t>liuweizhi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updated on Nov. 3, 2019 by </a:t>
            </a:r>
            <a:r>
              <a:rPr lang="en-US" altLang="zh-CN" dirty="0" err="1" smtClean="0"/>
              <a:t>Hongfei</a:t>
            </a:r>
            <a:r>
              <a:rPr lang="en-US" altLang="zh-CN" dirty="0" smtClean="0"/>
              <a:t> Yan</a:t>
            </a:r>
          </a:p>
          <a:p>
            <a:r>
              <a:rPr lang="en-US" altLang="zh-CN" dirty="0" smtClean="0"/>
              <a:t>"""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import re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en-US" altLang="zh-CN" dirty="0" smtClean="0"/>
          </a:p>
          <a:p>
            <a:r>
              <a:rPr lang="en-US" altLang="zh-CN" dirty="0" smtClean="0"/>
              <a:t>from bs4 import </a:t>
            </a:r>
            <a:r>
              <a:rPr lang="en-US" altLang="zh-CN" dirty="0" err="1" smtClean="0"/>
              <a:t>BeautifulSoup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import time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retrieve the problem set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spider(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soup = 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(), '</a:t>
            </a:r>
            <a:r>
              <a:rPr lang="en-US" altLang="zh-CN" dirty="0" err="1" smtClean="0"/>
              <a:t>html.parser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pattern = {'name': 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'}</a:t>
            </a:r>
          </a:p>
          <a:p>
            <a:r>
              <a:rPr lang="en-US" altLang="zh-CN" dirty="0" smtClean="0"/>
              <a:t>    content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(**pattern)</a:t>
            </a:r>
          </a:p>
          <a:p>
            <a:r>
              <a:rPr lang="en-US" altLang="zh-CN" dirty="0" smtClean="0"/>
              <a:t>    #content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for row in content:</a:t>
            </a:r>
          </a:p>
          <a:p>
            <a:r>
              <a:rPr lang="en-US" altLang="zh-CN" dirty="0" smtClean="0"/>
              <a:t>        item = </a:t>
            </a:r>
            <a:r>
              <a:rPr lang="en-US" altLang="zh-CN" dirty="0" err="1" smtClean="0"/>
              <a:t>row.findAll</a:t>
            </a:r>
            <a:r>
              <a:rPr lang="en-US" altLang="zh-CN" dirty="0" smtClean="0"/>
              <a:t>('td')</a:t>
            </a:r>
          </a:p>
          <a:p>
            <a:r>
              <a:rPr lang="en-US" altLang="zh-CN" dirty="0" smtClean="0"/>
              <a:t>        try:</a:t>
            </a:r>
          </a:p>
          <a:p>
            <a:r>
              <a:rPr lang="en-US" altLang="zh-CN" dirty="0" smtClean="0"/>
              <a:t>            # get the problem id</a:t>
            </a:r>
          </a:p>
          <a:p>
            <a:r>
              <a:rPr lang="en-US" altLang="zh-CN" dirty="0" smtClean="0"/>
              <a:t>            id = item[0].find('a').</a:t>
            </a:r>
            <a:r>
              <a:rPr lang="en-US" altLang="zh-CN" dirty="0" err="1" smtClean="0"/>
              <a:t>string.strip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    #print('====item[0]====\n {}\n\n', item[0])</a:t>
            </a:r>
          </a:p>
          <a:p>
            <a:r>
              <a:rPr lang="en-US" altLang="zh-CN" dirty="0" smtClean="0"/>
              <a:t>            col2 = item[1].</a:t>
            </a:r>
            <a:r>
              <a:rPr lang="en-US" altLang="zh-CN" dirty="0" err="1" smtClean="0"/>
              <a:t>findAll</a:t>
            </a:r>
            <a:r>
              <a:rPr lang="en-US" altLang="zh-CN" dirty="0" smtClean="0"/>
              <a:t>('a')</a:t>
            </a:r>
          </a:p>
          <a:p>
            <a:r>
              <a:rPr lang="en-US" altLang="zh-CN" dirty="0" smtClean="0"/>
              <a:t>            #print('====item[1]====\n {}\n\</a:t>
            </a:r>
            <a:r>
              <a:rPr lang="en-US" altLang="zh-CN" dirty="0" err="1" smtClean="0"/>
              <a:t>n',item</a:t>
            </a:r>
            <a:r>
              <a:rPr lang="en-US" altLang="zh-CN" dirty="0" smtClean="0"/>
              <a:t>[1])</a:t>
            </a:r>
          </a:p>
          <a:p>
            <a:r>
              <a:rPr lang="en-US" altLang="zh-CN" dirty="0" smtClean="0"/>
              <a:t>            # get the problem title </a:t>
            </a:r>
          </a:p>
          <a:p>
            <a:r>
              <a:rPr lang="en-US" altLang="zh-CN" dirty="0" smtClean="0"/>
              <a:t>            title = col2[0].</a:t>
            </a:r>
            <a:r>
              <a:rPr lang="en-US" altLang="zh-CN" dirty="0" err="1" smtClean="0"/>
              <a:t>string.strip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    # get the problem tags</a:t>
            </a:r>
          </a:p>
          <a:p>
            <a:r>
              <a:rPr lang="en-US" altLang="zh-CN" dirty="0" smtClean="0"/>
              <a:t>            tags = [</a:t>
            </a:r>
            <a:r>
              <a:rPr lang="en-US" altLang="zh-CN" dirty="0" err="1" smtClean="0"/>
              <a:t>foo.string.strip</a:t>
            </a:r>
            <a:r>
              <a:rPr lang="en-US" altLang="zh-CN" dirty="0" smtClean="0"/>
              <a:t>() for foo in col2[1:]]</a:t>
            </a:r>
          </a:p>
          <a:p>
            <a:r>
              <a:rPr lang="en-US" altLang="zh-CN" dirty="0" smtClean="0"/>
              <a:t>            # get the number of AC submissions</a:t>
            </a:r>
          </a:p>
          <a:p>
            <a:r>
              <a:rPr lang="en-US" altLang="zh-CN" dirty="0" smtClean="0"/>
              <a:t>            solved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('x(\d+)',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(item[4].find('a')))[0]</a:t>
            </a:r>
          </a:p>
          <a:p>
            <a:r>
              <a:rPr lang="en-US" altLang="zh-CN" dirty="0" smtClean="0"/>
              <a:t>            #print('====item[4]====\n {}\n\n', item[4])</a:t>
            </a:r>
          </a:p>
          <a:p>
            <a:r>
              <a:rPr lang="en-US" altLang="zh-CN" dirty="0" smtClean="0"/>
              <a:t>            # update the problem info        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 = {'</a:t>
            </a:r>
            <a:r>
              <a:rPr lang="en-US" altLang="zh-CN" dirty="0" err="1" smtClean="0"/>
              <a:t>title':title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tags':tags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solved':solved</a:t>
            </a:r>
            <a:r>
              <a:rPr lang="en-US" altLang="zh-CN" dirty="0" smtClean="0"/>
              <a:t>, 'accepted':0}</a:t>
            </a:r>
          </a:p>
          <a:p>
            <a:r>
              <a:rPr lang="en-US" altLang="zh-CN" dirty="0" smtClean="0"/>
              <a:t>            #print("id = {}".format(id))</a:t>
            </a:r>
          </a:p>
          <a:p>
            <a:r>
              <a:rPr lang="en-US" altLang="zh-CN" dirty="0" smtClean="0"/>
              <a:t>            #print(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[id])</a:t>
            </a:r>
          </a:p>
          <a:p>
            <a:r>
              <a:rPr lang="en-US" altLang="zh-CN" dirty="0" smtClean="0"/>
              <a:t>        except:</a:t>
            </a:r>
          </a:p>
          <a:p>
            <a:r>
              <a:rPr lang="en-US" altLang="zh-CN" dirty="0" smtClean="0"/>
              <a:t>            continue</a:t>
            </a:r>
          </a:p>
          <a:p>
            <a:r>
              <a:rPr lang="en-US" altLang="zh-CN" dirty="0" smtClean="0"/>
              <a:t>    return soup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err="1" smtClean="0"/>
              <a:t>codeforces</a:t>
            </a:r>
            <a:r>
              <a:rPr lang="en-US" altLang="zh-CN" dirty="0" smtClean="0"/>
              <a:t> = {}</a:t>
            </a:r>
          </a:p>
          <a:p>
            <a:r>
              <a:rPr lang="en-US" altLang="zh-CN" dirty="0" smtClean="0"/>
              <a:t>wait = 15 # wait time to avoid the blocking of spider</a:t>
            </a:r>
          </a:p>
          <a:p>
            <a:r>
              <a:rPr lang="en-US" altLang="zh-CN" dirty="0" err="1" smtClean="0"/>
              <a:t>last_page</a:t>
            </a:r>
            <a:r>
              <a:rPr lang="en-US" altLang="zh-CN" dirty="0" smtClean="0"/>
              <a:t> = 56 # the total page number of problem set page</a:t>
            </a:r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 = ['http://codeforces.com/</a:t>
            </a:r>
            <a:r>
              <a:rPr lang="en-US" altLang="zh-CN" dirty="0" err="1" smtClean="0"/>
              <a:t>problemset</a:t>
            </a:r>
            <a:r>
              <a:rPr lang="en-US" altLang="zh-CN" dirty="0" smtClean="0"/>
              <a:t>/page/%d' % page for page in range(1,last_page+1)]</a:t>
            </a:r>
          </a:p>
          <a:p>
            <a:r>
              <a:rPr lang="en-US" altLang="zh-CN" dirty="0" smtClean="0"/>
              <a:t>for foo in url: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spider(foo)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time.sleep</a:t>
            </a:r>
            <a:r>
              <a:rPr lang="en-US" altLang="zh-CN" dirty="0" smtClean="0"/>
              <a:t>(wait)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mark the accepted problems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accepted(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soup = 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(), '</a:t>
            </a:r>
            <a:r>
              <a:rPr lang="en-US" altLang="zh-CN" dirty="0" err="1" smtClean="0"/>
              <a:t>html.parser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pattern = {'</a:t>
            </a:r>
            <a:r>
              <a:rPr lang="en-US" altLang="zh-CN" dirty="0" err="1" smtClean="0"/>
              <a:t>name':'table</a:t>
            </a:r>
            <a:r>
              <a:rPr lang="en-US" altLang="zh-CN" dirty="0" smtClean="0"/>
              <a:t>', 'class':'</a:t>
            </a:r>
            <a:r>
              <a:rPr lang="en-US" altLang="zh-CN" dirty="0" err="1" smtClean="0"/>
              <a:t>status-fr</a:t>
            </a:r>
            <a:r>
              <a:rPr lang="en-US" altLang="zh-CN" dirty="0" smtClean="0"/>
              <a:t>ame-datatable'}</a:t>
            </a:r>
          </a:p>
          <a:p>
            <a:r>
              <a:rPr lang="en-US" altLang="zh-CN" dirty="0" smtClean="0"/>
              <a:t>    table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(**pattern)[0]</a:t>
            </a:r>
          </a:p>
          <a:p>
            <a:r>
              <a:rPr lang="en-US" altLang="zh-CN" dirty="0" smtClean="0"/>
              <a:t>    pattern = {'name': 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'}</a:t>
            </a:r>
          </a:p>
          <a:p>
            <a:r>
              <a:rPr lang="en-US" altLang="zh-CN" dirty="0" smtClean="0"/>
              <a:t>    content = </a:t>
            </a:r>
            <a:r>
              <a:rPr lang="en-US" altLang="zh-CN" dirty="0" err="1" smtClean="0"/>
              <a:t>table.findAll</a:t>
            </a:r>
            <a:r>
              <a:rPr lang="en-US" altLang="zh-CN" dirty="0" smtClean="0"/>
              <a:t>(**pattern)</a:t>
            </a:r>
          </a:p>
          <a:p>
            <a:r>
              <a:rPr lang="en-US" altLang="zh-CN" dirty="0" smtClean="0"/>
              <a:t>    for row in content:</a:t>
            </a:r>
          </a:p>
          <a:p>
            <a:r>
              <a:rPr lang="en-US" altLang="zh-CN" dirty="0" smtClean="0"/>
              <a:t>        try:</a:t>
            </a:r>
          </a:p>
          <a:p>
            <a:r>
              <a:rPr lang="en-US" altLang="zh-CN" dirty="0" smtClean="0"/>
              <a:t>            item = </a:t>
            </a:r>
            <a:r>
              <a:rPr lang="en-US" altLang="zh-CN" dirty="0" err="1" smtClean="0"/>
              <a:t>row.findAll</a:t>
            </a:r>
            <a:r>
              <a:rPr lang="en-US" altLang="zh-CN" dirty="0" smtClean="0"/>
              <a:t>('td')</a:t>
            </a:r>
          </a:p>
          <a:p>
            <a:r>
              <a:rPr lang="en-US" altLang="zh-CN" dirty="0" smtClean="0"/>
              <a:t>            # check whether this problem is solved </a:t>
            </a:r>
          </a:p>
          <a:p>
            <a:r>
              <a:rPr lang="en-US" altLang="zh-CN" dirty="0" smtClean="0"/>
              <a:t>            if 'Accepted' in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(row):</a:t>
            </a:r>
          </a:p>
          <a:p>
            <a:r>
              <a:rPr lang="en-US" altLang="zh-CN" dirty="0" smtClean="0"/>
              <a:t>                #print('====accepted: item[3]====\n {}\n\n', item[3])</a:t>
            </a:r>
          </a:p>
          <a:p>
            <a:r>
              <a:rPr lang="en-US" altLang="zh-CN" dirty="0" smtClean="0"/>
              <a:t>                line = item[3].find('a')</a:t>
            </a:r>
          </a:p>
          <a:p>
            <a:r>
              <a:rPr lang="en-US" altLang="zh-CN" dirty="0" smtClean="0"/>
              <a:t>                #print('==line: {}'.format(line))</a:t>
            </a:r>
          </a:p>
          <a:p>
            <a:r>
              <a:rPr lang="en-US" altLang="zh-CN" dirty="0" smtClean="0"/>
              <a:t>                link = </a:t>
            </a:r>
            <a:r>
              <a:rPr lang="en-US" altLang="zh-CN" dirty="0" err="1" smtClean="0"/>
              <a:t>line.get</a:t>
            </a:r>
            <a:r>
              <a:rPr lang="en-US" altLang="zh-CN" dirty="0" smtClean="0"/>
              <a:t>('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            #print('==link: {}'.format(link))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link)[0]</a:t>
            </a:r>
          </a:p>
          <a:p>
            <a:r>
              <a:rPr lang="en-US" altLang="zh-CN" dirty="0" smtClean="0"/>
              <a:t>                #print('==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: {}'.format(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                id =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 + </a:t>
            </a:r>
            <a:r>
              <a:rPr lang="en-US" altLang="zh-CN" dirty="0" err="1" smtClean="0"/>
              <a:t>line.string.split</a:t>
            </a:r>
            <a:r>
              <a:rPr lang="en-US" altLang="zh-CN" dirty="0" smtClean="0"/>
              <a:t>('-')[0].strip()</a:t>
            </a:r>
          </a:p>
          <a:p>
            <a:r>
              <a:rPr lang="en-US" altLang="zh-CN" dirty="0" smtClean="0"/>
              <a:t>                #print("id = {}".format(id))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[id]['accepted'] = 1</a:t>
            </a:r>
          </a:p>
          <a:p>
            <a:r>
              <a:rPr lang="en-US" altLang="zh-CN" dirty="0" smtClean="0"/>
              <a:t>        except:</a:t>
            </a:r>
          </a:p>
          <a:p>
            <a:r>
              <a:rPr lang="en-US" altLang="zh-CN" dirty="0" smtClean="0"/>
              <a:t>            continue</a:t>
            </a:r>
          </a:p>
          <a:p>
            <a:r>
              <a:rPr lang="en-US" altLang="zh-CN" dirty="0" smtClean="0"/>
              <a:t>    return soup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wait = 15 # wait time to avoid the blocking of spider</a:t>
            </a:r>
          </a:p>
          <a:p>
            <a:r>
              <a:rPr lang="en-US" altLang="zh-CN" dirty="0" smtClean="0"/>
              <a:t>#</a:t>
            </a:r>
            <a:r>
              <a:rPr lang="en-US" altLang="zh-CN" dirty="0" err="1" smtClean="0"/>
              <a:t>last_page</a:t>
            </a:r>
            <a:r>
              <a:rPr lang="en-US" altLang="zh-CN" dirty="0" smtClean="0"/>
              <a:t> = 10 # the total page number of user submission</a:t>
            </a:r>
          </a:p>
          <a:p>
            <a:r>
              <a:rPr lang="en-US" altLang="zh-CN" dirty="0" err="1" smtClean="0"/>
              <a:t>last_page</a:t>
            </a:r>
            <a:r>
              <a:rPr lang="en-US" altLang="zh-CN" dirty="0" smtClean="0"/>
              <a:t> = 8 # the total page number of user submission</a:t>
            </a:r>
          </a:p>
          <a:p>
            <a:r>
              <a:rPr lang="en-US" altLang="zh-CN" dirty="0" smtClean="0"/>
              <a:t>handle = '</a:t>
            </a:r>
            <a:r>
              <a:rPr lang="en-US" altLang="zh-CN" dirty="0" err="1" smtClean="0"/>
              <a:t>GMyhf</a:t>
            </a:r>
            <a:r>
              <a:rPr lang="en-US" altLang="zh-CN" dirty="0" smtClean="0"/>
              <a:t>' # please input your handle</a:t>
            </a:r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 = ['http://codeforces.com/submissions/%s/page/%d' % (handle, page) for page in range(1, last_page+1)]</a:t>
            </a:r>
          </a:p>
          <a:p>
            <a:r>
              <a:rPr lang="en-US" altLang="zh-CN" dirty="0" smtClean="0"/>
              <a:t>for foo in url: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accepted(foo)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time.sleep</a:t>
            </a:r>
            <a:r>
              <a:rPr lang="en-US" altLang="zh-CN" dirty="0" smtClean="0"/>
              <a:t>(wait)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output the problem set to csv files</a:t>
            </a:r>
          </a:p>
          <a:p>
            <a:r>
              <a:rPr lang="en-US" altLang="zh-CN" dirty="0" smtClean="0"/>
              <a:t>root = 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with open(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(root,"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-ProblemSet.csv"),"w", encoding="utf-8") as 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(['ID', 'Title', 'Tags', 'Solved', 'Accepted'])</a:t>
            </a:r>
          </a:p>
          <a:p>
            <a:r>
              <a:rPr lang="en-US" altLang="zh-CN" dirty="0" smtClean="0"/>
              <a:t>    for id in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title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[id]['title']</a:t>
            </a:r>
          </a:p>
          <a:p>
            <a:r>
              <a:rPr lang="en-US" altLang="zh-CN" dirty="0" smtClean="0"/>
              <a:t>        tags = ', '.join(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[id]['tags'])</a:t>
            </a:r>
          </a:p>
          <a:p>
            <a:r>
              <a:rPr lang="en-US" altLang="zh-CN" dirty="0" smtClean="0"/>
              <a:t>        solved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[id]['solved']</a:t>
            </a:r>
          </a:p>
          <a:p>
            <a:r>
              <a:rPr lang="en-US" altLang="zh-CN" dirty="0" smtClean="0"/>
              <a:t>        accepted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[id]['accepted']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([id, title, tags, solved, accepted])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f_out.close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#%% analyze the problem set</a:t>
            </a:r>
          </a:p>
          <a:p>
            <a:r>
              <a:rPr lang="en-US" altLang="zh-CN" dirty="0" smtClean="0"/>
              <a:t># initialize the difficult and tag list</a:t>
            </a:r>
          </a:p>
          <a:p>
            <a:r>
              <a:rPr lang="en-US" altLang="zh-CN" dirty="0" err="1" smtClean="0"/>
              <a:t>difficult_level</a:t>
            </a:r>
            <a:r>
              <a:rPr lang="en-US" altLang="zh-CN" dirty="0" smtClean="0"/>
              <a:t> = {}</a:t>
            </a:r>
          </a:p>
          <a:p>
            <a:r>
              <a:rPr lang="en-US" altLang="zh-CN" dirty="0" err="1" smtClean="0"/>
              <a:t>tags_level</a:t>
            </a:r>
            <a:r>
              <a:rPr lang="en-US" altLang="zh-CN" dirty="0" smtClean="0"/>
              <a:t> = {}</a:t>
            </a:r>
          </a:p>
          <a:p>
            <a:r>
              <a:rPr lang="en-US" altLang="zh-CN" dirty="0" smtClean="0"/>
              <a:t>for id in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difficult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('([A-Z])', id)[0]</a:t>
            </a:r>
          </a:p>
          <a:p>
            <a:r>
              <a:rPr lang="en-US" altLang="zh-CN" dirty="0" smtClean="0"/>
              <a:t>    tags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[id]['tags']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difficult_level</a:t>
            </a:r>
            <a:r>
              <a:rPr lang="en-US" altLang="zh-CN" dirty="0" smtClean="0"/>
              <a:t>[difficult] = </a:t>
            </a:r>
            <a:r>
              <a:rPr lang="en-US" altLang="zh-CN" dirty="0" err="1" smtClean="0"/>
              <a:t>difficult_level.get</a:t>
            </a:r>
            <a:r>
              <a:rPr lang="en-US" altLang="zh-CN" dirty="0" smtClean="0"/>
              <a:t>(difficult, 0) + 1</a:t>
            </a:r>
          </a:p>
          <a:p>
            <a:r>
              <a:rPr lang="en-US" altLang="zh-CN" dirty="0" smtClean="0"/>
              <a:t>    for tag in tags: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tags_level</a:t>
            </a:r>
            <a:r>
              <a:rPr lang="en-US" altLang="zh-CN" dirty="0" smtClean="0"/>
              <a:t>[tag] = </a:t>
            </a:r>
            <a:r>
              <a:rPr lang="en-US" altLang="zh-CN" dirty="0" err="1" smtClean="0"/>
              <a:t>tags_level.get</a:t>
            </a:r>
            <a:r>
              <a:rPr lang="en-US" altLang="zh-CN" dirty="0" smtClean="0"/>
              <a:t>(tag, 0) + 1</a:t>
            </a:r>
          </a:p>
          <a:p>
            <a:r>
              <a:rPr lang="en-US" altLang="zh-CN" dirty="0" smtClean="0"/>
              <a:t>import operator        </a:t>
            </a:r>
          </a:p>
          <a:p>
            <a:r>
              <a:rPr lang="en-US" altLang="zh-CN" dirty="0" err="1" smtClean="0"/>
              <a:t>tag_level</a:t>
            </a:r>
            <a:r>
              <a:rPr lang="en-US" altLang="zh-CN" dirty="0" smtClean="0"/>
              <a:t> = sorted(</a:t>
            </a:r>
            <a:r>
              <a:rPr lang="en-US" altLang="zh-CN" dirty="0" err="1" smtClean="0"/>
              <a:t>tags_level.items</a:t>
            </a:r>
            <a:r>
              <a:rPr lang="en-US" altLang="zh-CN" dirty="0" smtClean="0"/>
              <a:t>(), key=</a:t>
            </a:r>
            <a:r>
              <a:rPr lang="en-US" altLang="zh-CN" dirty="0" err="1" smtClean="0"/>
              <a:t>operator.itemgetter</a:t>
            </a:r>
            <a:r>
              <a:rPr lang="en-US" altLang="zh-CN" dirty="0" smtClean="0"/>
              <a:t>(1))[::-1]</a:t>
            </a:r>
          </a:p>
          <a:p>
            <a:r>
              <a:rPr lang="en-US" altLang="zh-CN" dirty="0" err="1" smtClean="0"/>
              <a:t>tag_list</a:t>
            </a:r>
            <a:r>
              <a:rPr lang="en-US" altLang="zh-CN" dirty="0" smtClean="0"/>
              <a:t> = [foo[0] for foo in </a:t>
            </a:r>
            <a:r>
              <a:rPr lang="en-US" altLang="zh-CN" dirty="0" err="1" smtClean="0"/>
              <a:t>tag_level</a:t>
            </a:r>
            <a:r>
              <a:rPr lang="en-US" altLang="zh-CN" dirty="0" smtClean="0"/>
              <a:t>]</a:t>
            </a:r>
          </a:p>
          <a:p>
            <a:r>
              <a:rPr lang="en-US" altLang="zh-CN" dirty="0" err="1" smtClean="0"/>
              <a:t>difficult_level</a:t>
            </a:r>
            <a:r>
              <a:rPr lang="en-US" altLang="zh-CN" dirty="0" smtClean="0"/>
              <a:t> = sorted(</a:t>
            </a:r>
            <a:r>
              <a:rPr lang="en-US" altLang="zh-CN" dirty="0" err="1" smtClean="0"/>
              <a:t>difficult_level.items</a:t>
            </a:r>
            <a:r>
              <a:rPr lang="en-US" altLang="zh-CN" dirty="0" smtClean="0"/>
              <a:t>(), key=</a:t>
            </a:r>
            <a:r>
              <a:rPr lang="en-US" altLang="zh-CN" dirty="0" err="1" smtClean="0"/>
              <a:t>operator.itemgetter</a:t>
            </a:r>
            <a:r>
              <a:rPr lang="en-US" altLang="zh-CN" dirty="0" smtClean="0"/>
              <a:t>(0))</a:t>
            </a:r>
          </a:p>
          <a:p>
            <a:r>
              <a:rPr lang="en-US" altLang="zh-CN" dirty="0" err="1" smtClean="0"/>
              <a:t>difficult_list</a:t>
            </a:r>
            <a:r>
              <a:rPr lang="en-US" altLang="zh-CN" dirty="0" smtClean="0"/>
              <a:t> = [foo[0] for foo in </a:t>
            </a:r>
            <a:r>
              <a:rPr lang="en-US" altLang="zh-CN" dirty="0" err="1" smtClean="0"/>
              <a:t>difficult_level</a:t>
            </a:r>
            <a:r>
              <a:rPr lang="en-US" altLang="zh-CN" dirty="0" smtClean="0"/>
              <a:t>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initialize the 2D relationships matrix </a:t>
            </a:r>
          </a:p>
          <a:p>
            <a:r>
              <a:rPr lang="en-US" altLang="zh-CN" dirty="0" smtClean="0"/>
              <a:t># </a:t>
            </a:r>
            <a:r>
              <a:rPr lang="en-US" altLang="zh-CN" dirty="0" err="1" smtClean="0"/>
              <a:t>matrix_solved</a:t>
            </a:r>
            <a:r>
              <a:rPr lang="en-US" altLang="zh-CN" dirty="0" smtClean="0"/>
              <a:t>: the number of AC submission for each tag in each difficult level</a:t>
            </a:r>
          </a:p>
          <a:p>
            <a:r>
              <a:rPr lang="en-US" altLang="zh-CN" dirty="0" smtClean="0"/>
              <a:t>#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: the number of tag frequency for each </a:t>
            </a:r>
            <a:r>
              <a:rPr lang="en-US" altLang="zh-CN" dirty="0" err="1" smtClean="0"/>
              <a:t>diffiicult</a:t>
            </a:r>
            <a:r>
              <a:rPr lang="en-US" altLang="zh-CN" dirty="0" smtClean="0"/>
              <a:t> level</a:t>
            </a:r>
          </a:p>
          <a:p>
            <a:r>
              <a:rPr lang="en-US" altLang="zh-CN" dirty="0" err="1" smtClean="0"/>
              <a:t>matrix_solved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 = [[[0] *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difficult_list</a:t>
            </a:r>
            <a:r>
              <a:rPr lang="en-US" altLang="zh-CN" dirty="0" smtClean="0"/>
              <a:t>) for _ in range(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tag_list</a:t>
            </a:r>
            <a:r>
              <a:rPr lang="en-US" altLang="zh-CN" dirty="0" smtClean="0"/>
              <a:t>))] for _ in range(2)]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# construct the 2D relationships matrix</a:t>
            </a:r>
          </a:p>
          <a:p>
            <a:r>
              <a:rPr lang="en-US" altLang="zh-CN" dirty="0" smtClean="0"/>
              <a:t>for id in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difficult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('([A-Z])', id)[0]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difficult_id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difficult_list.index</a:t>
            </a:r>
            <a:r>
              <a:rPr lang="en-US" altLang="zh-CN" dirty="0" smtClean="0"/>
              <a:t>(difficult)</a:t>
            </a:r>
          </a:p>
          <a:p>
            <a:r>
              <a:rPr lang="en-US" altLang="zh-CN" dirty="0" smtClean="0"/>
              <a:t>    tags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[id]['tags']</a:t>
            </a:r>
          </a:p>
          <a:p>
            <a:r>
              <a:rPr lang="en-US" altLang="zh-CN" dirty="0" smtClean="0"/>
              <a:t>    solved =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[id]['solved']</a:t>
            </a:r>
          </a:p>
          <a:p>
            <a:r>
              <a:rPr lang="en-US" altLang="zh-CN" dirty="0" smtClean="0"/>
              <a:t>    for tag in tags: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tag_id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tag_list.index</a:t>
            </a:r>
            <a:r>
              <a:rPr lang="en-US" altLang="zh-CN" dirty="0" smtClean="0"/>
              <a:t>(tag)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matrix_solved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tag_id</a:t>
            </a:r>
            <a:r>
              <a:rPr lang="en-US" altLang="zh-CN" dirty="0" smtClean="0"/>
              <a:t>][</a:t>
            </a:r>
            <a:r>
              <a:rPr lang="en-US" altLang="zh-CN" dirty="0" err="1" smtClean="0"/>
              <a:t>difficult_id</a:t>
            </a:r>
            <a:r>
              <a:rPr lang="en-US" altLang="zh-CN" dirty="0" smtClean="0"/>
              <a:t>] +=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(solved)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tag_id</a:t>
            </a:r>
            <a:r>
              <a:rPr lang="en-US" altLang="zh-CN" dirty="0" smtClean="0"/>
              <a:t>][</a:t>
            </a:r>
            <a:r>
              <a:rPr lang="en-US" altLang="zh-CN" dirty="0" err="1" smtClean="0"/>
              <a:t>difficult_id</a:t>
            </a:r>
            <a:r>
              <a:rPr lang="en-US" altLang="zh-CN" dirty="0" smtClean="0"/>
              <a:t>] += 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#%% visualization</a:t>
            </a:r>
          </a:p>
          <a:p>
            <a:r>
              <a:rPr lang="en-US" altLang="zh-CN" dirty="0" smtClean="0"/>
              <a:t>root = 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outputMatrix</a:t>
            </a:r>
            <a:r>
              <a:rPr lang="en-US" altLang="zh-CN" dirty="0" smtClean="0"/>
              <a:t>(name, data):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root,name</a:t>
            </a:r>
            <a:r>
              <a:rPr lang="en-US" altLang="zh-CN" dirty="0" smtClean="0"/>
              <a:t>),"w", encoding="utf-8") as 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(['Tags/Difficult '] + </a:t>
            </a:r>
            <a:r>
              <a:rPr lang="en-US" altLang="zh-CN" dirty="0" err="1" smtClean="0"/>
              <a:t>difficult_list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tag_list</a:t>
            </a:r>
            <a:r>
              <a:rPr lang="en-US" altLang="zh-CN" dirty="0" smtClean="0"/>
              <a:t>)):</a:t>
            </a:r>
          </a:p>
          <a:p>
            <a:r>
              <a:rPr lang="en-US" altLang="zh-CN" dirty="0" smtClean="0"/>
              <a:t>            tag = </a:t>
            </a:r>
            <a:r>
              <a:rPr lang="en-US" altLang="zh-CN" dirty="0" err="1" smtClean="0"/>
              <a:t>tag_list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f_csv.writerow</a:t>
            </a:r>
            <a:r>
              <a:rPr lang="en-US" altLang="zh-CN" dirty="0" smtClean="0"/>
              <a:t>([tag]+data[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])       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f_out.close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return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err="1" smtClean="0"/>
              <a:t>outputMatrix</a:t>
            </a:r>
            <a:r>
              <a:rPr lang="en-US" altLang="zh-CN" dirty="0" smtClean="0"/>
              <a:t>('Matrix-Solved.csv', </a:t>
            </a:r>
            <a:r>
              <a:rPr lang="en-US" altLang="zh-CN" dirty="0" err="1" smtClean="0"/>
              <a:t>matrix_solved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outputMatrix</a:t>
            </a:r>
            <a:r>
              <a:rPr lang="en-US" altLang="zh-CN" dirty="0" smtClean="0"/>
              <a:t>('Matrix-Freq.csv', </a:t>
            </a:r>
            <a:r>
              <a:rPr lang="en-US" altLang="zh-CN" dirty="0" err="1" smtClean="0"/>
              <a:t>matrix_freq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https://www.zhihu.com/question/36738189/answer/128101002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5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https://leetcode.com/problemset/all/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3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http://codeforces.com/submissions/GMyhf/page/1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5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http://codeforces.com/submissions/GMyhf/page/8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17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 smtClean="0"/>
              <a:t>Urllib Tutorial Python 3, https://pythonspot.com/urllib-tutorial-python-3/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3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https://www.crummy.com/software/BeautifulSoup/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3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http://blog.greenwicher.com/2017/01/03/codeforces-problemset/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2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accepted(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soup = 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(), '</a:t>
            </a:r>
            <a:r>
              <a:rPr lang="en-US" altLang="zh-CN" dirty="0" err="1" smtClean="0"/>
              <a:t>html.parser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pattern = {'</a:t>
            </a:r>
            <a:r>
              <a:rPr lang="en-US" altLang="zh-CN" dirty="0" err="1" smtClean="0"/>
              <a:t>name':'table</a:t>
            </a:r>
            <a:r>
              <a:rPr lang="en-US" altLang="zh-CN" dirty="0" smtClean="0"/>
              <a:t>', 'class':'</a:t>
            </a:r>
            <a:r>
              <a:rPr lang="en-US" altLang="zh-CN" dirty="0" err="1" smtClean="0"/>
              <a:t>status-fr</a:t>
            </a:r>
            <a:r>
              <a:rPr lang="en-US" altLang="zh-CN" dirty="0" smtClean="0"/>
              <a:t>ame-datatable'}</a:t>
            </a:r>
          </a:p>
          <a:p>
            <a:r>
              <a:rPr lang="en-US" altLang="zh-CN" dirty="0" smtClean="0"/>
              <a:t>    table = </a:t>
            </a:r>
            <a:r>
              <a:rPr lang="en-US" altLang="zh-CN" dirty="0" err="1" smtClean="0"/>
              <a:t>soup.findAll</a:t>
            </a:r>
            <a:r>
              <a:rPr lang="en-US" altLang="zh-CN" dirty="0" smtClean="0"/>
              <a:t>(**pattern)[0]</a:t>
            </a:r>
          </a:p>
          <a:p>
            <a:r>
              <a:rPr lang="en-US" altLang="zh-CN" dirty="0" smtClean="0"/>
              <a:t>    pattern = {'name': '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'}</a:t>
            </a:r>
          </a:p>
          <a:p>
            <a:r>
              <a:rPr lang="en-US" altLang="zh-CN" dirty="0" smtClean="0"/>
              <a:t>    content = </a:t>
            </a:r>
            <a:r>
              <a:rPr lang="en-US" altLang="zh-CN" dirty="0" err="1" smtClean="0"/>
              <a:t>table.findAll</a:t>
            </a:r>
            <a:r>
              <a:rPr lang="en-US" altLang="zh-CN" dirty="0" smtClean="0"/>
              <a:t>(**pattern)</a:t>
            </a:r>
          </a:p>
          <a:p>
            <a:r>
              <a:rPr lang="en-US" altLang="zh-CN" dirty="0" smtClean="0"/>
              <a:t>    for row in content:</a:t>
            </a:r>
          </a:p>
          <a:p>
            <a:r>
              <a:rPr lang="en-US" altLang="zh-CN" dirty="0" smtClean="0"/>
              <a:t>        try:</a:t>
            </a:r>
          </a:p>
          <a:p>
            <a:r>
              <a:rPr lang="en-US" altLang="zh-CN" dirty="0" smtClean="0"/>
              <a:t>            item = </a:t>
            </a:r>
            <a:r>
              <a:rPr lang="en-US" altLang="zh-CN" dirty="0" err="1" smtClean="0"/>
              <a:t>row.findAll</a:t>
            </a:r>
            <a:r>
              <a:rPr lang="en-US" altLang="zh-CN" dirty="0" smtClean="0"/>
              <a:t>('td')</a:t>
            </a:r>
          </a:p>
          <a:p>
            <a:r>
              <a:rPr lang="en-US" altLang="zh-CN" dirty="0" smtClean="0"/>
              <a:t>            # check whether this problem is solved </a:t>
            </a:r>
          </a:p>
          <a:p>
            <a:r>
              <a:rPr lang="en-US" altLang="zh-CN" dirty="0" smtClean="0"/>
              <a:t>            if 'Accepted' in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(row):</a:t>
            </a:r>
          </a:p>
          <a:p>
            <a:r>
              <a:rPr lang="en-US" altLang="zh-CN" dirty="0" smtClean="0"/>
              <a:t>                #print('====accepted: item[3]====\n {}\n\n', item[3])</a:t>
            </a:r>
          </a:p>
          <a:p>
            <a:r>
              <a:rPr lang="en-US" altLang="zh-CN" dirty="0" smtClean="0"/>
              <a:t>                line = item[3].find('a')</a:t>
            </a:r>
          </a:p>
          <a:p>
            <a:r>
              <a:rPr lang="en-US" altLang="zh-CN" dirty="0" smtClean="0"/>
              <a:t>                #print('==line: {}'.format(line))</a:t>
            </a:r>
          </a:p>
          <a:p>
            <a:r>
              <a:rPr lang="en-US" altLang="zh-CN" dirty="0" smtClean="0"/>
              <a:t>                link = </a:t>
            </a:r>
            <a:r>
              <a:rPr lang="en-US" altLang="zh-CN" dirty="0" err="1" smtClean="0"/>
              <a:t>line.get</a:t>
            </a:r>
            <a:r>
              <a:rPr lang="en-US" altLang="zh-CN" dirty="0" smtClean="0"/>
              <a:t>('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            #print('==link: {}'.format(link))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link)[0]</a:t>
            </a:r>
          </a:p>
          <a:p>
            <a:r>
              <a:rPr lang="en-US" altLang="zh-CN" dirty="0" smtClean="0"/>
              <a:t>                #print('==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: {}'.format(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                id =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id_pre</a:t>
            </a:r>
            <a:r>
              <a:rPr lang="en-US" altLang="zh-CN" dirty="0" smtClean="0"/>
              <a:t>) + </a:t>
            </a:r>
            <a:r>
              <a:rPr lang="en-US" altLang="zh-CN" dirty="0" err="1" smtClean="0"/>
              <a:t>line.string.split</a:t>
            </a:r>
            <a:r>
              <a:rPr lang="en-US" altLang="zh-CN" dirty="0" smtClean="0"/>
              <a:t>('-')[0].strip()</a:t>
            </a:r>
          </a:p>
          <a:p>
            <a:r>
              <a:rPr lang="en-US" altLang="zh-CN" dirty="0" smtClean="0"/>
              <a:t>                #print("id = {}".format(id))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codeforces</a:t>
            </a:r>
            <a:r>
              <a:rPr lang="en-US" altLang="zh-CN" dirty="0" smtClean="0"/>
              <a:t>[id]['accepted'] = 1</a:t>
            </a:r>
          </a:p>
          <a:p>
            <a:r>
              <a:rPr lang="en-US" altLang="zh-CN" dirty="0" smtClean="0"/>
              <a:t>        except:</a:t>
            </a:r>
          </a:p>
          <a:p>
            <a:r>
              <a:rPr lang="en-US" altLang="zh-CN" dirty="0" smtClean="0"/>
              <a:t>            continue</a:t>
            </a:r>
          </a:p>
          <a:p>
            <a:r>
              <a:rPr lang="en-US" altLang="zh-CN" dirty="0" smtClean="0"/>
              <a:t>    return soup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E4E5-B21E-4225-B595-3DEA2C35B5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3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58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80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0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22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8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3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59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51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86C0-8407-48C6-B46D-664AE4F3C338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4C83E-9277-48CF-A71F-5D5214EE6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22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eba.baidu.com/f?kw=codeforces&amp;fr=h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o7P8oT8" TargetMode="External"/><Relationship Id="rId2" Type="http://schemas.openxmlformats.org/officeDocument/2006/relationships/hyperlink" Target="https://github.com/Greenwicher/Awsome-Project/tree/master/Codeforces%20Guid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operator.html#operator.itemgetter" TargetMode="External"/><Relationship Id="rId2" Type="http://schemas.openxmlformats.org/officeDocument/2006/relationships/hyperlink" Target="https://stackoverflow.com/questions/18595686/how-does-operator-itemgetter-and-sort-work-in-pyth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reenwicher.com/2017/01/03/codeforces-problems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ackoverflow.com/questions/36901/what-does-double-star-asterisk-and-star-asterisk-do-for-paramet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Codeforces</a:t>
            </a:r>
            <a:r>
              <a:rPr lang="en-US" altLang="zh-CN" dirty="0" smtClean="0"/>
              <a:t> Guide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2019/11/3</a:t>
            </a:r>
          </a:p>
          <a:p>
            <a:r>
              <a:rPr lang="en-US" altLang="zh-CN" dirty="0" smtClean="0"/>
              <a:t>Hongfei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54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17" y="-1"/>
            <a:ext cx="8587683" cy="68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28600"/>
            <a:ext cx="11168063" cy="8136452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825500" y="5549900"/>
            <a:ext cx="1866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8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123268"/>
            <a:ext cx="9513887" cy="67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6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101600"/>
            <a:ext cx="9488488" cy="671675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1506071" y="6544235"/>
            <a:ext cx="1013011" cy="89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74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532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962400" y="6070600"/>
            <a:ext cx="1511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52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8" y="76200"/>
            <a:ext cx="9275762" cy="67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如何用爬虫获取信息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必要的库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552205"/>
            <a:ext cx="7511555" cy="30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848465" cy="1325563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爬取</a:t>
            </a:r>
            <a:r>
              <a:rPr lang="en-US" altLang="zh-CN" sz="2000" dirty="0" err="1" smtClean="0"/>
              <a:t>Codeforces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的所有算法题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38" y="72949"/>
            <a:ext cx="8839201" cy="67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37" y="36788"/>
            <a:ext cx="566280" cy="2792360"/>
          </a:xfrm>
        </p:spPr>
        <p:txBody>
          <a:bodyPr vert="horz">
            <a:noAutofit/>
          </a:bodyPr>
          <a:lstStyle/>
          <a:p>
            <a:r>
              <a:rPr lang="zh-CN" altLang="en-US" sz="2000" dirty="0" smtClean="0"/>
              <a:t>标记已解决的算法题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5" y="36788"/>
            <a:ext cx="11081986" cy="67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1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输出爬取信息到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" y="1980715"/>
            <a:ext cx="11926057" cy="33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Codeforces</a:t>
            </a:r>
            <a:r>
              <a:rPr lang="zh-CN" altLang="en-US" dirty="0" smtClean="0"/>
              <a:t>吧，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sz="2200" dirty="0" smtClean="0">
                <a:hlinkClick r:id="rId2"/>
              </a:rPr>
              <a:t>http://tieba.baidu.com/f?kw=codeforces&amp;fr=home</a:t>
            </a:r>
            <a:r>
              <a:rPr lang="en-US" altLang="zh-CN" sz="2200" dirty="0" smtClean="0"/>
              <a:t>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213202" cy="4745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180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74" y="0"/>
            <a:ext cx="593824" cy="5083277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分析题目难度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以及算法分类的关系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0" y="0"/>
            <a:ext cx="10864514" cy="68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下载源代码以及分析结果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源代码以及分析结果请见 </a:t>
            </a:r>
            <a:r>
              <a:rPr lang="en-US" altLang="zh-CN" dirty="0" err="1" smtClean="0">
                <a:hlinkClick r:id="rId2"/>
              </a:rPr>
              <a:t>Github</a:t>
            </a:r>
            <a:r>
              <a:rPr lang="zh-CN" altLang="en-US" dirty="0" smtClean="0"/>
              <a:t> ，</a:t>
            </a:r>
            <a:endParaRPr lang="en-US" altLang="zh-CN" dirty="0" smtClean="0"/>
          </a:p>
          <a:p>
            <a:pPr lvl="1"/>
            <a:r>
              <a:rPr lang="en-US" altLang="zh-CN" sz="2000" dirty="0" smtClean="0">
                <a:hlinkClick r:id="rId2"/>
              </a:rPr>
              <a:t>https://github.com/Greenwicher/Awsome-Project/tree/master/Codeforces%20Guide</a:t>
            </a:r>
            <a:r>
              <a:rPr lang="en-US" altLang="zh-CN" sz="2000" dirty="0" smtClean="0"/>
              <a:t> </a:t>
            </a:r>
          </a:p>
          <a:p>
            <a:r>
              <a:rPr lang="zh-CN" altLang="en-US" dirty="0" smtClean="0"/>
              <a:t>或者点击链接下载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 smtClean="0">
                <a:hlinkClick r:id="rId3"/>
              </a:rPr>
              <a:t>https://pan.baidu.com/s/1o7P8oT8</a:t>
            </a:r>
            <a:r>
              <a:rPr lang="zh-CN" altLang="en-US" dirty="0" smtClean="0"/>
              <a:t> 密码</a:t>
            </a:r>
            <a:r>
              <a:rPr lang="en-US" altLang="zh-CN" dirty="0" smtClean="0"/>
              <a:t>: 8dcb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77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Updated on Nov. 3, 2019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3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" y="-1"/>
            <a:ext cx="92236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6" y="-1"/>
            <a:ext cx="11638825" cy="6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3" y="0"/>
            <a:ext cx="11952445" cy="66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9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0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5" y="601195"/>
            <a:ext cx="10651716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 does </a:t>
            </a:r>
            <a:r>
              <a:rPr lang="en-US" altLang="zh-CN" sz="2400" dirty="0" err="1"/>
              <a:t>operator.itemgetter</a:t>
            </a:r>
            <a:r>
              <a:rPr lang="en-US" altLang="zh-CN" sz="2400" dirty="0"/>
              <a:t> and sort() work in Python? </a:t>
            </a:r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stackoverflow.com/questions/18595686/how-does-operator-itemgetter-and-sort-work-in-python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docs.python.org/2/library/operator.html#operator.itemgetter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771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76" y="177633"/>
            <a:ext cx="5797848" cy="65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Codeforces</a:t>
            </a:r>
            <a:r>
              <a:rPr lang="zh-CN" altLang="en-US" b="1" dirty="0"/>
              <a:t>科学刷题指南，一图一表便够</a:t>
            </a:r>
            <a:r>
              <a:rPr lang="zh-CN" altLang="en-US" b="1" dirty="0" smtClean="0"/>
              <a:t>了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sz="2200" b="1" dirty="0" smtClean="0">
                <a:hlinkClick r:id="rId3"/>
              </a:rPr>
              <a:t>http://blog.greenwicher.com/2017/01/03/codeforces-problemset/</a:t>
            </a:r>
            <a:r>
              <a:rPr lang="en-US" altLang="zh-CN" sz="2200" b="1" dirty="0" smtClean="0"/>
              <a:t>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874073"/>
            <a:ext cx="10477500" cy="4105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658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2" y="94620"/>
            <a:ext cx="7779150" cy="2724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060" y="3375544"/>
            <a:ext cx="8707811" cy="18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9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52412"/>
            <a:ext cx="98107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从网页中提取信息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4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0"/>
            <a:ext cx="7744906" cy="2267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25" y="0"/>
            <a:ext cx="639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761" y="0"/>
            <a:ext cx="11166987" cy="132556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What does ** (double star/asterisk) and * (star/asterisk) do for parameters? </a:t>
            </a:r>
            <a:br>
              <a:rPr lang="en-US" altLang="zh-CN" sz="2800" dirty="0" smtClean="0"/>
            </a:br>
            <a:r>
              <a:rPr lang="en-US" altLang="zh-CN" sz="1600" dirty="0" smtClean="0">
                <a:hlinkClick r:id="rId2"/>
              </a:rPr>
              <a:t>https://stackoverflow.com/questions/36901/what-does-double-star-asterisk-and-star-asterisk-do-for-parameters</a:t>
            </a:r>
            <a:r>
              <a:rPr lang="en-US" altLang="zh-CN" sz="1600" dirty="0" smtClean="0"/>
              <a:t> 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20"/>
            <a:ext cx="9134475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278" y="2916647"/>
            <a:ext cx="8986497" cy="34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02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63" y="0"/>
            <a:ext cx="7076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3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Codeforces_v0.3.py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Updated on </a:t>
            </a:r>
            <a:r>
              <a:rPr lang="en-US" altLang="zh-CN" dirty="0" smtClean="0"/>
              <a:t>Nov. 3,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9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先说结论</a:t>
            </a:r>
          </a:p>
          <a:p>
            <a:pPr lvl="1"/>
            <a:r>
              <a:rPr lang="zh-CN" altLang="en-US" dirty="0" smtClean="0"/>
              <a:t>一张图、一张表、刷题观</a:t>
            </a:r>
          </a:p>
          <a:p>
            <a:r>
              <a:rPr lang="zh-CN" altLang="en-US" dirty="0" smtClean="0"/>
              <a:t>如何用爬虫获取信息</a:t>
            </a:r>
          </a:p>
          <a:p>
            <a:pPr lvl="1"/>
            <a:r>
              <a:rPr lang="zh-CN" altLang="en-US" dirty="0" smtClean="0"/>
              <a:t>必要的库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爬取</a:t>
            </a:r>
            <a:r>
              <a:rPr lang="en-US" altLang="zh-CN" dirty="0" err="1" smtClean="0"/>
              <a:t>Codeforces</a:t>
            </a:r>
            <a:r>
              <a:rPr lang="zh-CN" altLang="en-US" dirty="0" smtClean="0"/>
              <a:t>的所有算法题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标记已解决的算法题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输出爬取信息到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分析题目难度以及算法分类的关系</a:t>
            </a:r>
          </a:p>
          <a:p>
            <a:r>
              <a:rPr lang="zh-CN" altLang="en-US" dirty="0" smtClean="0"/>
              <a:t>下载源代码以及分析结果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77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6" y="0"/>
            <a:ext cx="613945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974" y="1107820"/>
            <a:ext cx="48588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大概就可以知道在什么样的水平下应该掌握什么样的算法。按照题号（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等等）来推断难度。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对简单的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题而言，大部分都是考察基本的编程功底，</a:t>
            </a:r>
            <a:endParaRPr lang="en-US" altLang="zh-CN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诸如</a:t>
            </a:r>
            <a:r>
              <a:rPr lang="en-US" altLang="zh-CN" dirty="0" smtClean="0"/>
              <a:t>implementation</a:t>
            </a:r>
            <a:r>
              <a:rPr lang="zh-CN" altLang="en-US" dirty="0" smtClean="0"/>
              <a:t>（大概就是题目说什么，你做什么就是了），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math</a:t>
            </a:r>
            <a:r>
              <a:rPr lang="zh-CN" altLang="en-US" dirty="0" smtClean="0"/>
              <a:t>（四则运算、取模取整等等）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以及</a:t>
            </a:r>
            <a:r>
              <a:rPr lang="en-US" altLang="zh-CN" dirty="0" smtClean="0"/>
              <a:t>brute force</a:t>
            </a:r>
            <a:r>
              <a:rPr lang="zh-CN" altLang="en-US" dirty="0" smtClean="0"/>
              <a:t>（暴力枚举）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随着难度的增加，比如说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题，主要就在于</a:t>
            </a:r>
            <a:endParaRPr lang="en-US" altLang="zh-CN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考察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（动态规划），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data structures</a:t>
            </a:r>
            <a:r>
              <a:rPr lang="zh-CN" altLang="en-US" dirty="0" smtClean="0"/>
              <a:t>（数据结构）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高难度题目主要在</a:t>
            </a:r>
            <a:endParaRPr lang="en-US" altLang="zh-CN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math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geometry</a:t>
            </a:r>
            <a:r>
              <a:rPr lang="zh-CN" altLang="en-US" dirty="0" smtClean="0"/>
              <a:t>（计算几何），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shortest path</a:t>
            </a:r>
            <a:r>
              <a:rPr lang="zh-CN" altLang="en-US" dirty="0" smtClean="0"/>
              <a:t>（图论）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以及</a:t>
            </a:r>
            <a:r>
              <a:rPr lang="en-US" altLang="zh-CN" dirty="0" smtClean="0"/>
              <a:t>games</a:t>
            </a:r>
            <a:r>
              <a:rPr lang="zh-CN" altLang="en-US" dirty="0" smtClean="0"/>
              <a:t>（博弈）上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69974" y="41356"/>
            <a:ext cx="4772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不同算法（第一列）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在不同问题难度（第一行）上的频率分布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942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" y="37051"/>
            <a:ext cx="8518777" cy="56346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8259" y="2848810"/>
            <a:ext cx="4436077" cy="67284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汇总了截止</a:t>
            </a:r>
            <a:r>
              <a:rPr lang="en-US" altLang="zh-CN" sz="2400" dirty="0" smtClean="0">
                <a:solidFill>
                  <a:srgbClr val="FF0000"/>
                </a:solidFill>
              </a:rPr>
              <a:t>2017</a:t>
            </a:r>
            <a:r>
              <a:rPr lang="zh-CN" altLang="en-US" sz="2400" dirty="0" smtClean="0">
                <a:solidFill>
                  <a:srgbClr val="FF0000"/>
                </a:solidFill>
              </a:rPr>
              <a:t>年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月</a:t>
            </a:r>
            <a:r>
              <a:rPr lang="en-US" altLang="zh-CN" sz="2400" dirty="0" smtClean="0">
                <a:solidFill>
                  <a:srgbClr val="FF0000"/>
                </a:solidFill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</a:rPr>
              <a:t>日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Codeforces</a:t>
            </a:r>
            <a:r>
              <a:rPr lang="zh-CN" altLang="en-US" sz="2400" dirty="0" smtClean="0">
                <a:solidFill>
                  <a:srgbClr val="FF0000"/>
                </a:solidFill>
              </a:rPr>
              <a:t>题目上的所有算法题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0638" y="3534010"/>
            <a:ext cx="4411362" cy="2150075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US" altLang="zh-CN" sz="2400" dirty="0" smtClean="0"/>
          </a:p>
          <a:p>
            <a:r>
              <a:rPr lang="zh-CN" altLang="en-US" sz="2400" dirty="0" smtClean="0"/>
              <a:t>可以按照解决人数来进行刷题，</a:t>
            </a:r>
            <a:endParaRPr lang="en-US" altLang="zh-CN" sz="2400" dirty="0" smtClean="0"/>
          </a:p>
          <a:p>
            <a:r>
              <a:rPr lang="zh-CN" altLang="en-US" sz="2400" dirty="0" smtClean="0"/>
              <a:t>二来可以按照题目难度进行刷题，</a:t>
            </a:r>
            <a:endParaRPr lang="en-US" altLang="zh-CN" sz="2400" dirty="0" smtClean="0"/>
          </a:p>
          <a:p>
            <a:r>
              <a:rPr lang="zh-CN" altLang="en-US" sz="2400" dirty="0" smtClean="0"/>
              <a:t>三来还可以进行主题刷题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776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92" y="0"/>
            <a:ext cx="7210797" cy="68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2" y="133399"/>
            <a:ext cx="7303324" cy="67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先说结论</a:t>
            </a:r>
          </a:p>
          <a:p>
            <a:pPr lvl="1"/>
            <a:r>
              <a:rPr lang="zh-CN" altLang="en-US" dirty="0" smtClean="0"/>
              <a:t>一张图、一张表、刷题观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如何用爬虫获取信息</a:t>
            </a:r>
          </a:p>
          <a:p>
            <a:pPr lvl="1"/>
            <a:r>
              <a:rPr lang="zh-CN" altLang="en-US" dirty="0" smtClean="0"/>
              <a:t>必要的库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爬取</a:t>
            </a:r>
            <a:r>
              <a:rPr lang="en-US" altLang="zh-CN" dirty="0" err="1" smtClean="0"/>
              <a:t>Codeforces</a:t>
            </a:r>
            <a:r>
              <a:rPr lang="zh-CN" altLang="en-US" dirty="0" smtClean="0"/>
              <a:t>的所有算法题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标记已解决的算法题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输出爬取信息到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分析题目难度以及算法分类的关系</a:t>
            </a:r>
          </a:p>
          <a:p>
            <a:r>
              <a:rPr lang="zh-CN" altLang="en-US" dirty="0" smtClean="0"/>
              <a:t>下载源代码以及分析结果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78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1705</Words>
  <Application>Microsoft Office PowerPoint</Application>
  <PresentationFormat>宽屏</PresentationFormat>
  <Paragraphs>273</Paragraphs>
  <Slides>36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Codeforces Guide</vt:lpstr>
      <vt:lpstr>Codeforces吧，  http://tieba.baidu.com/f?kw=codeforces&amp;fr=home </vt:lpstr>
      <vt:lpstr>Codeforces科学刷题指南，一图一表便够了 http://blog.greenwicher.com/2017/01/03/codeforces-problemset/ </vt:lpstr>
      <vt:lpstr>大纲</vt:lpstr>
      <vt:lpstr>PowerPoint 演示文稿</vt:lpstr>
      <vt:lpstr>汇总了截止2017年1月3日Codeforces题目上的所有算法题</vt:lpstr>
      <vt:lpstr>PowerPoint 演示文稿</vt:lpstr>
      <vt:lpstr>PowerPoint 演示文稿</vt:lpstr>
      <vt:lpstr>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如何用爬虫获取信息</vt:lpstr>
      <vt:lpstr>爬取Codeforces 的所有算法题</vt:lpstr>
      <vt:lpstr>标记已解决的算法题</vt:lpstr>
      <vt:lpstr>输出爬取信息到csv文本</vt:lpstr>
      <vt:lpstr>分析题目难度 以及算法分类的关系</vt:lpstr>
      <vt:lpstr>下载源代码以及分析结果</vt:lpstr>
      <vt:lpstr>Updated on Nov. 3, 2019</vt:lpstr>
      <vt:lpstr>PowerPoint 演示文稿</vt:lpstr>
      <vt:lpstr>PowerPoint 演示文稿</vt:lpstr>
      <vt:lpstr>PowerPoint 演示文稿</vt:lpstr>
      <vt:lpstr>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从网页中提取信息</vt:lpstr>
      <vt:lpstr>PowerPoint 演示文稿</vt:lpstr>
      <vt:lpstr>What does ** (double star/asterisk) and * (star/asterisk) do for parameters?  https://stackoverflow.com/questions/36901/what-does-double-star-asterisk-and-star-asterisk-do-for-parameters  </vt:lpstr>
      <vt:lpstr>PowerPoint 演示文稿</vt:lpstr>
      <vt:lpstr>Codeforces_v0.3.py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Codeforces Guide</dc:title>
  <dc:creator>yan hf</dc:creator>
  <cp:lastModifiedBy>joy</cp:lastModifiedBy>
  <cp:revision>23</cp:revision>
  <dcterms:created xsi:type="dcterms:W3CDTF">2019-11-03T09:40:01Z</dcterms:created>
  <dcterms:modified xsi:type="dcterms:W3CDTF">2019-11-03T16:36:44Z</dcterms:modified>
</cp:coreProperties>
</file>